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docProps/custom.xml" ContentType="application/vnd.openxmlformats-officedocument.custom-properties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12192000" cy="6858000"/>
  <p:defaultTextStyle>
    <a:defPPr>
      <a:defRPr lang="ru-RU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105" d="102"/>
          <a:sy n="99" d="101"/>
        </p:scale>
        <p:origin x="112" y="112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presProps" Target="presProps.xml" /><Relationship Id="rId16" Type="http://schemas.openxmlformats.org/officeDocument/2006/relationships/tableStyles" Target="tableStyles.xml" /><Relationship Id="rId17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Shape 1059"/>
          <p:cNvSpPr>
            <a:spLocks noChangeArrowheads="1" noGrp="1"/>
          </p:cNvSpPr>
          <p:nvPr userDrawn="1"/>
        </p:nvSpPr>
        <p:spPr bwMode="auto">
          <a:xfrm>
            <a:off x="2396066" y="2291401"/>
            <a:ext cx="5452533" cy="416511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2112" y="3116"/>
                </a:moveTo>
                <a:lnTo>
                  <a:pt x="22112" y="3116"/>
                </a:lnTo>
                <a:cubicBezTo>
                  <a:pt x="22112" y="3116"/>
                  <a:pt x="27356" y="0"/>
                  <a:pt x="30300" y="4263"/>
                </a:cubicBezTo>
                <a:lnTo>
                  <a:pt x="30300" y="4263"/>
                </a:lnTo>
                <a:cubicBezTo>
                  <a:pt x="33277" y="8577"/>
                  <a:pt x="36666" y="13779"/>
                  <a:pt x="39369" y="17410"/>
                </a:cubicBezTo>
                <a:lnTo>
                  <a:pt x="39369" y="17410"/>
                </a:lnTo>
                <a:cubicBezTo>
                  <a:pt x="41761" y="20624"/>
                  <a:pt x="43200" y="22708"/>
                  <a:pt x="40979" y="26940"/>
                </a:cubicBezTo>
                <a:lnTo>
                  <a:pt x="40979" y="26940"/>
                </a:lnTo>
                <a:cubicBezTo>
                  <a:pt x="39655" y="29461"/>
                  <a:pt x="35076" y="35072"/>
                  <a:pt x="32639" y="38623"/>
                </a:cubicBezTo>
                <a:lnTo>
                  <a:pt x="32639" y="38623"/>
                </a:lnTo>
                <a:cubicBezTo>
                  <a:pt x="30200" y="42175"/>
                  <a:pt x="26202" y="43200"/>
                  <a:pt x="23268" y="42185"/>
                </a:cubicBezTo>
                <a:lnTo>
                  <a:pt x="23268" y="42185"/>
                </a:lnTo>
                <a:cubicBezTo>
                  <a:pt x="20331" y="41168"/>
                  <a:pt x="11584" y="38623"/>
                  <a:pt x="6213" y="36974"/>
                </a:cubicBezTo>
                <a:lnTo>
                  <a:pt x="6213" y="36974"/>
                </a:lnTo>
                <a:cubicBezTo>
                  <a:pt x="1431" y="35502"/>
                  <a:pt x="0" y="32900"/>
                  <a:pt x="214" y="31157"/>
                </a:cubicBezTo>
                <a:lnTo>
                  <a:pt x="214" y="31157"/>
                </a:lnTo>
                <a:cubicBezTo>
                  <a:pt x="760" y="26703"/>
                  <a:pt x="1113" y="19920"/>
                  <a:pt x="1214" y="16042"/>
                </a:cubicBezTo>
                <a:lnTo>
                  <a:pt x="1214" y="16042"/>
                </a:lnTo>
                <a:cubicBezTo>
                  <a:pt x="1303" y="12626"/>
                  <a:pt x="4203" y="11313"/>
                  <a:pt x="6907" y="9989"/>
                </a:cubicBezTo>
                <a:lnTo>
                  <a:pt x="6907" y="9989"/>
                </a:lnTo>
                <a:cubicBezTo>
                  <a:pt x="9245" y="8843"/>
                  <a:pt x="19774" y="4261"/>
                  <a:pt x="22112" y="31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4" name="Shape 1060"/>
          <p:cNvSpPr>
            <a:spLocks noChangeArrowheads="1" noGrp="1"/>
          </p:cNvSpPr>
          <p:nvPr userDrawn="1"/>
        </p:nvSpPr>
        <p:spPr bwMode="auto">
          <a:xfrm>
            <a:off x="1309514" y="1839834"/>
            <a:ext cx="4011787" cy="1314324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0162" y="13104"/>
                </a:moveTo>
                <a:lnTo>
                  <a:pt x="40162" y="13104"/>
                </a:lnTo>
                <a:cubicBezTo>
                  <a:pt x="36799" y="16736"/>
                  <a:pt x="26204" y="28154"/>
                  <a:pt x="22676" y="31251"/>
                </a:cubicBezTo>
                <a:lnTo>
                  <a:pt x="22676" y="31251"/>
                </a:lnTo>
                <a:cubicBezTo>
                  <a:pt x="18513" y="34899"/>
                  <a:pt x="15093" y="37527"/>
                  <a:pt x="13136" y="38511"/>
                </a:cubicBezTo>
                <a:lnTo>
                  <a:pt x="13136" y="38511"/>
                </a:lnTo>
                <a:cubicBezTo>
                  <a:pt x="10861" y="39650"/>
                  <a:pt x="0" y="43200"/>
                  <a:pt x="422" y="38511"/>
                </a:cubicBezTo>
                <a:lnTo>
                  <a:pt x="422" y="38511"/>
                </a:lnTo>
                <a:cubicBezTo>
                  <a:pt x="750" y="34836"/>
                  <a:pt x="12785" y="17028"/>
                  <a:pt x="15584" y="14358"/>
                </a:cubicBezTo>
                <a:lnTo>
                  <a:pt x="15584" y="14358"/>
                </a:lnTo>
                <a:cubicBezTo>
                  <a:pt x="18382" y="11693"/>
                  <a:pt x="34508" y="0"/>
                  <a:pt x="36286" y="2133"/>
                </a:cubicBezTo>
                <a:lnTo>
                  <a:pt x="36286" y="2133"/>
                </a:lnTo>
                <a:cubicBezTo>
                  <a:pt x="38064" y="4272"/>
                  <a:pt x="43200" y="9825"/>
                  <a:pt x="40162" y="1310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5" name="Shape 1061"/>
          <p:cNvSpPr>
            <a:spLocks noChangeArrowheads="1" noGrp="1"/>
          </p:cNvSpPr>
          <p:nvPr userDrawn="1"/>
        </p:nvSpPr>
        <p:spPr bwMode="auto">
          <a:xfrm>
            <a:off x="6567030" y="4629133"/>
            <a:ext cx="5395523" cy="2231707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43200"/>
                </a:moveTo>
                <a:lnTo>
                  <a:pt x="43200" y="43200"/>
                </a:lnTo>
                <a:cubicBezTo>
                  <a:pt x="42680" y="32337"/>
                  <a:pt x="42264" y="24810"/>
                  <a:pt x="41982" y="22533"/>
                </a:cubicBezTo>
                <a:lnTo>
                  <a:pt x="41982" y="22533"/>
                </a:lnTo>
                <a:cubicBezTo>
                  <a:pt x="41353" y="17445"/>
                  <a:pt x="31020" y="10782"/>
                  <a:pt x="25434" y="7567"/>
                </a:cubicBezTo>
                <a:lnTo>
                  <a:pt x="25434" y="7567"/>
                </a:lnTo>
                <a:cubicBezTo>
                  <a:pt x="20461" y="4707"/>
                  <a:pt x="15752" y="0"/>
                  <a:pt x="10688" y="12771"/>
                </a:cubicBezTo>
                <a:lnTo>
                  <a:pt x="10688" y="12771"/>
                </a:lnTo>
                <a:cubicBezTo>
                  <a:pt x="5409" y="26085"/>
                  <a:pt x="2329" y="33891"/>
                  <a:pt x="451" y="39632"/>
                </a:cubicBezTo>
                <a:lnTo>
                  <a:pt x="451" y="39632"/>
                </a:lnTo>
                <a:cubicBezTo>
                  <a:pt x="180" y="40459"/>
                  <a:pt x="44" y="41820"/>
                  <a:pt x="0" y="43200"/>
                </a:cubicBezTo>
                <a:lnTo>
                  <a:pt x="4320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6" name="Shape 1062"/>
          <p:cNvSpPr>
            <a:spLocks noChangeArrowheads="1" noGrp="1"/>
          </p:cNvSpPr>
          <p:nvPr userDrawn="1"/>
        </p:nvSpPr>
        <p:spPr bwMode="auto">
          <a:xfrm>
            <a:off x="389187" y="6100774"/>
            <a:ext cx="4968521" cy="759999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43200"/>
                </a:moveTo>
                <a:lnTo>
                  <a:pt x="43200" y="43200"/>
                </a:lnTo>
                <a:cubicBezTo>
                  <a:pt x="37750" y="34083"/>
                  <a:pt x="28707" y="20178"/>
                  <a:pt x="28707" y="20178"/>
                </a:cubicBezTo>
                <a:lnTo>
                  <a:pt x="28707" y="20178"/>
                </a:lnTo>
                <a:cubicBezTo>
                  <a:pt x="23196" y="11772"/>
                  <a:pt x="17935" y="0"/>
                  <a:pt x="14588" y="1341"/>
                </a:cubicBezTo>
                <a:lnTo>
                  <a:pt x="14588" y="1341"/>
                </a:lnTo>
                <a:cubicBezTo>
                  <a:pt x="11240" y="2673"/>
                  <a:pt x="6350" y="22671"/>
                  <a:pt x="1602" y="37718"/>
                </a:cubicBezTo>
                <a:lnTo>
                  <a:pt x="1602" y="37718"/>
                </a:lnTo>
                <a:cubicBezTo>
                  <a:pt x="1072" y="39393"/>
                  <a:pt x="536" y="41175"/>
                  <a:pt x="0" y="43200"/>
                </a:cubicBezTo>
                <a:lnTo>
                  <a:pt x="4320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7" name="Shape 1063"/>
          <p:cNvSpPr>
            <a:spLocks noChangeArrowheads="1" noGrp="1"/>
          </p:cNvSpPr>
          <p:nvPr userDrawn="1"/>
        </p:nvSpPr>
        <p:spPr bwMode="auto">
          <a:xfrm>
            <a:off x="0" y="3254701"/>
            <a:ext cx="2099733" cy="3343682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0" y="43200"/>
                </a:moveTo>
                <a:lnTo>
                  <a:pt x="0" y="43200"/>
                </a:lnTo>
                <a:cubicBezTo>
                  <a:pt x="10450" y="39319"/>
                  <a:pt x="26476" y="34991"/>
                  <a:pt x="31760" y="32779"/>
                </a:cubicBezTo>
                <a:lnTo>
                  <a:pt x="31760" y="32779"/>
                </a:lnTo>
                <a:cubicBezTo>
                  <a:pt x="38554" y="29929"/>
                  <a:pt x="35982" y="23868"/>
                  <a:pt x="39587" y="11934"/>
                </a:cubicBezTo>
                <a:lnTo>
                  <a:pt x="39587" y="11934"/>
                </a:lnTo>
                <a:cubicBezTo>
                  <a:pt x="43199" y="0"/>
                  <a:pt x="33409" y="2565"/>
                  <a:pt x="25082" y="2041"/>
                </a:cubicBezTo>
                <a:lnTo>
                  <a:pt x="25082" y="2041"/>
                </a:lnTo>
                <a:cubicBezTo>
                  <a:pt x="14497" y="1374"/>
                  <a:pt x="7053" y="4621"/>
                  <a:pt x="0" y="7243"/>
                </a:cubicBezTo>
                <a:lnTo>
                  <a:pt x="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/>
            </a:fld>
            <a:endParaRPr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 bwMode="auto">
          <a:xfrm>
            <a:off x="4595833" y="1808820"/>
            <a:ext cx="6720745" cy="720079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839199" y="274639"/>
            <a:ext cx="2743200" cy="5851525"/>
          </a:xfrm>
        </p:spPr>
        <p:txBody>
          <a:bodyPr vert="eaVert"/>
          <a:lstStyle>
            <a:lvl1pPr algn="ctr">
              <a:defRPr/>
            </a:lvl1pPr>
          </a:lstStyle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609599" y="274639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963083" y="4406901"/>
            <a:ext cx="10363199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963083" y="2906713"/>
            <a:ext cx="10363199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609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97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609599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09599" y="2174874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93370" y="2174874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/>
            </a:fld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/>
            </a:fld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/>
            </a:fld>
            <a:endParaRPr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09603" y="273049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4766732" y="273051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09603" y="1435102"/>
            <a:ext cx="4011084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2389717" y="480060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2389717" y="612774"/>
            <a:ext cx="7315200" cy="41147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Shape 1059"/>
          <p:cNvSpPr>
            <a:spLocks noChangeArrowheads="1" noGrp="1"/>
          </p:cNvSpPr>
          <p:nvPr userDrawn="1"/>
        </p:nvSpPr>
        <p:spPr bwMode="auto">
          <a:xfrm>
            <a:off x="4976706" y="2"/>
            <a:ext cx="3058159" cy="89379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0" y="0"/>
                </a:moveTo>
                <a:lnTo>
                  <a:pt x="0" y="0"/>
                </a:lnTo>
                <a:cubicBezTo>
                  <a:pt x="1690" y="6213"/>
                  <a:pt x="3698" y="13338"/>
                  <a:pt x="6091" y="21902"/>
                </a:cubicBezTo>
                <a:lnTo>
                  <a:pt x="6091" y="21902"/>
                </a:lnTo>
                <a:cubicBezTo>
                  <a:pt x="12043" y="43199"/>
                  <a:pt x="17573" y="35347"/>
                  <a:pt x="23417" y="30579"/>
                </a:cubicBezTo>
                <a:lnTo>
                  <a:pt x="23417" y="30579"/>
                </a:lnTo>
                <a:cubicBezTo>
                  <a:pt x="29984" y="25223"/>
                  <a:pt x="42123" y="14119"/>
                  <a:pt x="42860" y="5640"/>
                </a:cubicBezTo>
                <a:lnTo>
                  <a:pt x="42860" y="5640"/>
                </a:lnTo>
                <a:cubicBezTo>
                  <a:pt x="42960" y="4507"/>
                  <a:pt x="43072" y="2479"/>
                  <a:pt x="432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8" name="Shape 1060"/>
          <p:cNvSpPr>
            <a:spLocks noChangeArrowheads="1" noGrp="1"/>
          </p:cNvSpPr>
          <p:nvPr userDrawn="1"/>
        </p:nvSpPr>
        <p:spPr bwMode="auto">
          <a:xfrm>
            <a:off x="-24679" y="1"/>
            <a:ext cx="1399539" cy="1797558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1743" y="2484"/>
                </a:moveTo>
                <a:lnTo>
                  <a:pt x="31743" y="2484"/>
                </a:lnTo>
                <a:cubicBezTo>
                  <a:pt x="30428" y="1799"/>
                  <a:pt x="28450" y="1080"/>
                  <a:pt x="26054" y="0"/>
                </a:cubicBezTo>
                <a:lnTo>
                  <a:pt x="0" y="0"/>
                </a:lnTo>
                <a:lnTo>
                  <a:pt x="0" y="34200"/>
                </a:lnTo>
                <a:lnTo>
                  <a:pt x="0" y="34200"/>
                </a:lnTo>
                <a:cubicBezTo>
                  <a:pt x="7029" y="37461"/>
                  <a:pt x="14504" y="41491"/>
                  <a:pt x="25070" y="40664"/>
                </a:cubicBezTo>
                <a:lnTo>
                  <a:pt x="25070" y="40664"/>
                </a:lnTo>
                <a:cubicBezTo>
                  <a:pt x="33399" y="40015"/>
                  <a:pt x="43200" y="43200"/>
                  <a:pt x="39593" y="28375"/>
                </a:cubicBezTo>
                <a:lnTo>
                  <a:pt x="39593" y="28375"/>
                </a:lnTo>
                <a:cubicBezTo>
                  <a:pt x="35986" y="13550"/>
                  <a:pt x="38530" y="6023"/>
                  <a:pt x="31743" y="24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9" name="Shape 1061"/>
          <p:cNvSpPr>
            <a:spLocks noChangeArrowheads="1" noGrp="1"/>
          </p:cNvSpPr>
          <p:nvPr userDrawn="1"/>
        </p:nvSpPr>
        <p:spPr bwMode="auto">
          <a:xfrm>
            <a:off x="1637456" y="1"/>
            <a:ext cx="3839633" cy="260965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2864" y="0"/>
                </a:moveTo>
                <a:lnTo>
                  <a:pt x="10583" y="0"/>
                </a:lnTo>
                <a:lnTo>
                  <a:pt x="10583" y="0"/>
                </a:lnTo>
                <a:cubicBezTo>
                  <a:pt x="9017" y="532"/>
                  <a:pt x="7515" y="1058"/>
                  <a:pt x="6214" y="1509"/>
                </a:cubicBezTo>
                <a:lnTo>
                  <a:pt x="6214" y="1509"/>
                </a:lnTo>
                <a:cubicBezTo>
                  <a:pt x="1428" y="3166"/>
                  <a:pt x="0" y="6109"/>
                  <a:pt x="212" y="8072"/>
                </a:cubicBezTo>
                <a:lnTo>
                  <a:pt x="212" y="8072"/>
                </a:lnTo>
                <a:cubicBezTo>
                  <a:pt x="758" y="13092"/>
                  <a:pt x="1111" y="20742"/>
                  <a:pt x="1212" y="25114"/>
                </a:cubicBezTo>
                <a:lnTo>
                  <a:pt x="1212" y="25114"/>
                </a:lnTo>
                <a:cubicBezTo>
                  <a:pt x="1301" y="28962"/>
                  <a:pt x="4204" y="30446"/>
                  <a:pt x="6906" y="31937"/>
                </a:cubicBezTo>
                <a:lnTo>
                  <a:pt x="6906" y="31937"/>
                </a:lnTo>
                <a:cubicBezTo>
                  <a:pt x="9246" y="33229"/>
                  <a:pt x="19775" y="38395"/>
                  <a:pt x="22112" y="39685"/>
                </a:cubicBezTo>
                <a:lnTo>
                  <a:pt x="22112" y="39685"/>
                </a:lnTo>
                <a:cubicBezTo>
                  <a:pt x="22112" y="39685"/>
                  <a:pt x="27355" y="43200"/>
                  <a:pt x="30298" y="38395"/>
                </a:cubicBezTo>
                <a:lnTo>
                  <a:pt x="30298" y="38395"/>
                </a:lnTo>
                <a:cubicBezTo>
                  <a:pt x="33277" y="33533"/>
                  <a:pt x="36665" y="27667"/>
                  <a:pt x="39367" y="23576"/>
                </a:cubicBezTo>
                <a:lnTo>
                  <a:pt x="39367" y="23576"/>
                </a:lnTo>
                <a:cubicBezTo>
                  <a:pt x="41761" y="19953"/>
                  <a:pt x="43200" y="17587"/>
                  <a:pt x="40977" y="12816"/>
                </a:cubicBezTo>
                <a:lnTo>
                  <a:pt x="40977" y="12816"/>
                </a:lnTo>
                <a:cubicBezTo>
                  <a:pt x="39697" y="10062"/>
                  <a:pt x="35347" y="3936"/>
                  <a:pt x="3286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09599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609599" y="1600201"/>
            <a:ext cx="109728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609599" y="6356351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9D51E0-3758-456B-809F-07B187805C7D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165599" y="6356351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737599" y="6356351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D3B38E7-149F-4D77-9EEF-9309C2CB69A9}" type="slidenum">
              <a:rPr/>
              <a:t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>
        <a:spcBef>
          <a:spcPts val="0"/>
        </a:spcBef>
        <a:buNone/>
        <a:defRPr sz="44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99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 bwMode="auto"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 algn="ctr">
              <a:buNone/>
              <a:defRPr/>
            </a:pPr>
            <a:r>
              <a:rPr sz="3600" b="0" strike="noStrike" spc="-1">
                <a:solidFill>
                  <a:srgbClr val="000000"/>
                </a:solidFill>
                <a:latin typeface="Liberation Sans"/>
                <a:cs typeface="Liberation Sans"/>
              </a:rPr>
              <a:t>Сайт Путеводитель TokyoTravel</a:t>
            </a:r>
            <a:endParaRPr sz="3600" b="0" strike="noStrike" spc="-1">
              <a:solidFill>
                <a:srgbClr val="000000"/>
              </a:solidFill>
              <a:latin typeface="Liberation Sans"/>
              <a:cs typeface="Liberation Sans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 bwMode="auto">
          <a:xfrm>
            <a:off x="1523880" y="3602160"/>
            <a:ext cx="9142920" cy="1654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 algn="ctr">
              <a:buNone/>
              <a:defRPr/>
            </a:pPr>
            <a:r>
              <a:rPr sz="2400" b="0" strike="noStrike" spc="-1">
                <a:solidFill>
                  <a:srgbClr val="000000"/>
                </a:solidFill>
                <a:latin typeface="Liberation Sans"/>
                <a:cs typeface="Liberation Sans"/>
              </a:rPr>
              <a:t>ССР Модуль 3 Frontend разработка Перовский Данил</a:t>
            </a:r>
            <a:endParaRPr sz="2400" b="0" strike="noStrike" spc="-1">
              <a:solidFill>
                <a:srgbClr val="000000"/>
              </a:solidFill>
              <a:latin typeface="Liberation Sans"/>
              <a:cs typeface="Liberatio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4103222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42158" y="228599"/>
            <a:ext cx="6427291" cy="4838699"/>
          </a:xfrm>
          <a:prstGeom prst="rect">
            <a:avLst/>
          </a:prstGeom>
        </p:spPr>
      </p:pic>
      <p:sp>
        <p:nvSpPr>
          <p:cNvPr id="1338917164" name=""/>
          <p:cNvSpPr txBox="1"/>
          <p:nvPr/>
        </p:nvSpPr>
        <p:spPr bwMode="auto">
          <a:xfrm flipH="0" flipV="0">
            <a:off x="7069500" y="647699"/>
            <a:ext cx="4598309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На страница Контакты при нажатии на кнопку «Отправить заявку!» показывается модальное окно</a:t>
            </a:r>
            <a:endParaRPr/>
          </a:p>
        </p:txBody>
      </p:sp>
      <p:pic>
        <p:nvPicPr>
          <p:cNvPr id="214061464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140780" y="1885950"/>
            <a:ext cx="4348319" cy="4190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5680848" name=""/>
          <p:cNvSpPr txBox="1"/>
          <p:nvPr/>
        </p:nvSpPr>
        <p:spPr bwMode="auto">
          <a:xfrm flipH="0" flipV="0">
            <a:off x="1240199" y="514350"/>
            <a:ext cx="8597789" cy="17377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/>
              <a:t>Проблемы с которыми мне пришлось столкнуться.</a:t>
            </a:r>
            <a:endParaRPr b="1"/>
          </a:p>
          <a:p>
            <a:pPr marL="283879" indent="-283879">
              <a:buAutoNum type="arabicPeriod"/>
              <a:defRPr/>
            </a:pPr>
            <a:r>
              <a:rPr b="0"/>
              <a:t>Изучение базовых функций JS</a:t>
            </a:r>
            <a:endParaRPr b="0"/>
          </a:p>
          <a:p>
            <a:pPr marL="283879" indent="-283879">
              <a:buAutoNum type="arabicPeriod"/>
              <a:defRPr/>
            </a:pPr>
            <a:r>
              <a:rPr b="0"/>
              <a:t>Создание модального окна</a:t>
            </a:r>
            <a:endParaRPr b="0"/>
          </a:p>
          <a:p>
            <a:pPr marL="283879" indent="-283879">
              <a:buAutoNum type="arabicPeriod"/>
              <a:defRPr/>
            </a:pPr>
            <a:r>
              <a:rPr b="0"/>
              <a:t>Создание слайдера</a:t>
            </a:r>
            <a:endParaRPr b="0"/>
          </a:p>
          <a:p>
            <a:pPr marL="283879" indent="-283879">
              <a:buAutoNum type="arabicPeriod"/>
              <a:defRPr/>
            </a:pPr>
            <a:r>
              <a:rPr b="0"/>
              <a:t>Создание поиска</a:t>
            </a:r>
            <a:endParaRPr b="0"/>
          </a:p>
          <a:p>
            <a:pPr marL="283879" indent="-283879">
              <a:buAutoNum type="arabicPeriod"/>
              <a:defRPr/>
            </a:pPr>
            <a:r>
              <a:rPr b="0"/>
              <a:t>Адаптив</a:t>
            </a:r>
            <a:endParaRPr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4132654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-26343" y="-13873"/>
            <a:ext cx="12220292" cy="69099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7017808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949" y="-38099"/>
            <a:ext cx="12172950" cy="6915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9732245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-17099" y="13209"/>
            <a:ext cx="12211049" cy="705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1697651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949" y="-57149"/>
            <a:ext cx="12191999" cy="6934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3140811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-36149" y="-567"/>
            <a:ext cx="12249148" cy="68966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8901328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-57150" y="114299"/>
            <a:ext cx="6341923" cy="3886200"/>
          </a:xfrm>
          <a:prstGeom prst="rect">
            <a:avLst/>
          </a:prstGeom>
        </p:spPr>
      </p:pic>
      <p:sp>
        <p:nvSpPr>
          <p:cNvPr id="1585113756" name=""/>
          <p:cNvSpPr txBox="1"/>
          <p:nvPr/>
        </p:nvSpPr>
        <p:spPr bwMode="auto">
          <a:xfrm flipH="0" flipV="0">
            <a:off x="6688499" y="742950"/>
            <a:ext cx="4932959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Главная страница сайта имеет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Слайдер с автоматическим перелистыванием изображений.</a:t>
            </a:r>
            <a:endParaRPr/>
          </a:p>
        </p:txBody>
      </p:sp>
      <p:pic>
        <p:nvPicPr>
          <p:cNvPr id="63943954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598062" y="2038349"/>
            <a:ext cx="5113834" cy="3924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5091850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24721" y="438149"/>
            <a:ext cx="6899977" cy="4210049"/>
          </a:xfrm>
          <a:prstGeom prst="rect">
            <a:avLst/>
          </a:prstGeom>
        </p:spPr>
      </p:pic>
      <p:sp>
        <p:nvSpPr>
          <p:cNvPr id="1728353021" name=""/>
          <p:cNvSpPr txBox="1"/>
          <p:nvPr/>
        </p:nvSpPr>
        <p:spPr bwMode="auto">
          <a:xfrm flipH="0" flipV="0">
            <a:off x="7755300" y="609599"/>
            <a:ext cx="3399269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Бургер меню, если расширение сайта будет меньше 720 пикселей</a:t>
            </a:r>
            <a:r>
              <a:rPr/>
              <a:t>, то появится бургер меню</a:t>
            </a:r>
            <a:endParaRPr/>
          </a:p>
        </p:txBody>
      </p:sp>
      <p:pic>
        <p:nvPicPr>
          <p:cNvPr id="105802190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296149" y="1974455"/>
            <a:ext cx="4767789" cy="2909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8224267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635811" y="342900"/>
            <a:ext cx="5081138" cy="3899208"/>
          </a:xfrm>
          <a:prstGeom prst="rect">
            <a:avLst/>
          </a:prstGeom>
        </p:spPr>
      </p:pic>
      <p:sp>
        <p:nvSpPr>
          <p:cNvPr id="705431384" name=""/>
          <p:cNvSpPr txBox="1"/>
          <p:nvPr/>
        </p:nvSpPr>
        <p:spPr bwMode="auto">
          <a:xfrm flipH="0" flipV="0">
            <a:off x="6078899" y="495299"/>
            <a:ext cx="5332289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Так же на главной странице имеется поиск достопримечательностей по названию</a:t>
            </a:r>
            <a:endParaRPr/>
          </a:p>
        </p:txBody>
      </p:sp>
      <p:pic>
        <p:nvPicPr>
          <p:cNvPr id="152318147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168272" y="1514474"/>
            <a:ext cx="5153545" cy="3829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ur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Классическая 2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R7-Office/2024.1.1.375</Application>
  <DocSecurity>0</DocSecurity>
  <PresentationFormat/>
  <Paragraphs>0</Paragraphs>
  <Slides>12</Slides>
  <Notes>12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dc:identifier/>
  <dc:language>ru-RU</dc:language>
  <cp:lastModifiedBy>Данил Перовский</cp:lastModifiedBy>
  <cp:revision>7</cp:revision>
  <dcterms:created xsi:type="dcterms:W3CDTF">2023-08-25T13:22:51Z</dcterms:created>
  <dcterms:modified xsi:type="dcterms:W3CDTF">2024-10-23T21:47:44Z</dcterms:modified>
  <cp:category/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Notes">
    <vt:i4>1</vt:i4>
  </property>
  <property fmtid="{D5CDD505-2E9C-101B-9397-08002B2CF9AE}" pid="4" name="PresentationFormat">
    <vt:lpwstr>Широкоэкранный</vt:lpwstr>
  </property>
  <property fmtid="{D5CDD505-2E9C-101B-9397-08002B2CF9AE}" pid="5" name="Slides">
    <vt:i4>1</vt:i4>
  </property>
</Properties>
</file>